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4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2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6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1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3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4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6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4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2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99D8A-D06D-4BFC-9C03-AE72B178CCDF}" type="datetimeFigureOut">
              <a:rPr lang="en-US" smtClean="0"/>
              <a:t>25/12/2020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AA835-DD55-4A52-B86B-C2AB36BEA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3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Features of </a:t>
            </a:r>
            <a:r>
              <a:rPr lang="en-US" dirty="0" smtClean="0"/>
              <a:t>Shakespearean </a:t>
            </a:r>
            <a:r>
              <a:rPr lang="en-US" dirty="0" smtClean="0"/>
              <a:t>Tragedy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By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Narendra Gawali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726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7124131"/>
          </a:xfrm>
        </p:spPr>
      </p:pic>
    </p:spTree>
    <p:extLst>
      <p:ext uri="{BB962C8B-B14F-4D97-AF65-F5344CB8AC3E}">
        <p14:creationId xmlns:p14="http://schemas.microsoft.com/office/powerpoint/2010/main" val="3679114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125" y="-163773"/>
            <a:ext cx="12342125" cy="7192370"/>
          </a:xfrm>
        </p:spPr>
      </p:pic>
    </p:spTree>
    <p:extLst>
      <p:ext uri="{BB962C8B-B14F-4D97-AF65-F5344CB8AC3E}">
        <p14:creationId xmlns:p14="http://schemas.microsoft.com/office/powerpoint/2010/main" val="3788978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6478"/>
            <a:ext cx="12192000" cy="7246962"/>
          </a:xfrm>
        </p:spPr>
      </p:pic>
    </p:spTree>
    <p:extLst>
      <p:ext uri="{BB962C8B-B14F-4D97-AF65-F5344CB8AC3E}">
        <p14:creationId xmlns:p14="http://schemas.microsoft.com/office/powerpoint/2010/main" val="4072907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7137779"/>
          </a:xfrm>
        </p:spPr>
      </p:pic>
    </p:spTree>
    <p:extLst>
      <p:ext uri="{BB962C8B-B14F-4D97-AF65-F5344CB8AC3E}">
        <p14:creationId xmlns:p14="http://schemas.microsoft.com/office/powerpoint/2010/main" val="3013526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7233313"/>
          </a:xfrm>
        </p:spPr>
      </p:pic>
    </p:spTree>
    <p:extLst>
      <p:ext uri="{BB962C8B-B14F-4D97-AF65-F5344CB8AC3E}">
        <p14:creationId xmlns:p14="http://schemas.microsoft.com/office/powerpoint/2010/main" val="2483061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9308"/>
            <a:ext cx="12192000" cy="7342495"/>
          </a:xfrm>
        </p:spPr>
      </p:pic>
    </p:spTree>
    <p:extLst>
      <p:ext uri="{BB962C8B-B14F-4D97-AF65-F5344CB8AC3E}">
        <p14:creationId xmlns:p14="http://schemas.microsoft.com/office/powerpoint/2010/main" val="1567213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1069"/>
            <a:ext cx="12192000" cy="7219666"/>
          </a:xfrm>
        </p:spPr>
      </p:pic>
    </p:spTree>
    <p:extLst>
      <p:ext uri="{BB962C8B-B14F-4D97-AF65-F5344CB8AC3E}">
        <p14:creationId xmlns:p14="http://schemas.microsoft.com/office/powerpoint/2010/main" val="947292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1069"/>
            <a:ext cx="12192000" cy="7192370"/>
          </a:xfrm>
        </p:spPr>
      </p:pic>
    </p:spTree>
    <p:extLst>
      <p:ext uri="{BB962C8B-B14F-4D97-AF65-F5344CB8AC3E}">
        <p14:creationId xmlns:p14="http://schemas.microsoft.com/office/powerpoint/2010/main" val="1961298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421"/>
            <a:ext cx="12192000" cy="7151427"/>
          </a:xfrm>
        </p:spPr>
      </p:pic>
    </p:spTree>
    <p:extLst>
      <p:ext uri="{BB962C8B-B14F-4D97-AF65-F5344CB8AC3E}">
        <p14:creationId xmlns:p14="http://schemas.microsoft.com/office/powerpoint/2010/main" val="2206644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3"/>
            <a:ext cx="12192000" cy="7192370"/>
          </a:xfrm>
        </p:spPr>
      </p:pic>
    </p:spTree>
    <p:extLst>
      <p:ext uri="{BB962C8B-B14F-4D97-AF65-F5344CB8AC3E}">
        <p14:creationId xmlns:p14="http://schemas.microsoft.com/office/powerpoint/2010/main" val="20166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Widescreen</PresentationFormat>
  <Paragraphs>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Features of Shakespearean Tragedy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Features of Shakespearen Tragedy</dc:title>
  <dc:creator>My PC</dc:creator>
  <cp:lastModifiedBy>My PC</cp:lastModifiedBy>
  <cp:revision>3</cp:revision>
  <dcterms:created xsi:type="dcterms:W3CDTF">2020-12-25T10:43:16Z</dcterms:created>
  <dcterms:modified xsi:type="dcterms:W3CDTF">2020-12-25T15:22:22Z</dcterms:modified>
</cp:coreProperties>
</file>